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- Mark" initials="MM" lastIdx="1" clrIdx="0">
    <p:extLst>
      <p:ext uri="{19B8F6BF-5375-455C-9EA6-DF929625EA0E}">
        <p15:presenceInfo xmlns:p15="http://schemas.microsoft.com/office/powerpoint/2012/main" userId="d985a38862b937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14EA62A-13BC-4573-A627-AB01F15620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B587C16-B2BA-4C3A-B8A1-B0D4ADB99B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152F6-CBE5-446F-9E12-5A66DEA1C050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D700760-6454-41B2-A44F-4511959F50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3974A5E-3CCB-4CA4-8B39-814EEA80AF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8BAD5-6D07-49DC-8833-EE280316B8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50811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7C675-EC54-411F-B043-8F9EF6135C17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6D520-88C5-4F50-82E1-415C145A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11699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87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85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4737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352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941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81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877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73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98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62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23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05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75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853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62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24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324E8-3A33-4812-B0D8-A3BE11FC5D7E}" type="datetimeFigureOut">
              <a:rPr lang="zh-CN" altLang="en-US" smtClean="0"/>
              <a:t>2020/10/1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EF3F12-8D7F-46B4-AB25-B257E1D92A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94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  <p:sldLayoutId id="2147484016" r:id="rId13"/>
    <p:sldLayoutId id="2147484017" r:id="rId14"/>
    <p:sldLayoutId id="2147484018" r:id="rId15"/>
    <p:sldLayoutId id="21474840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baike.baidu.com/item/%E4%B8%AD%E5%9B%BD%E8%BF%91%E7%8E%B0%E4%BB%A3%E5%8F%B2/9583834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hyperlink" Target="https://baike.baidu.com/item/%E5%9B%BD%E5%8A%A1%E9%99%A2/343590" TargetMode="External"/><Relationship Id="rId4" Type="http://schemas.openxmlformats.org/officeDocument/2006/relationships/hyperlink" Target="https://baike.baidu.com/item/%E7%AC%AC%E5%85%AD%E5%B1%8A%E5%85%A8%E5%9B%BD%E4%BA%BA%E5%A4%A7%E5%B8%B8%E5%A7%94%E4%BC%9A/469276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73E6AEDD-3227-4F86-BE57-E776D56ADB8C}"/>
              </a:ext>
            </a:extLst>
          </p:cNvPr>
          <p:cNvCxnSpPr/>
          <p:nvPr/>
        </p:nvCxnSpPr>
        <p:spPr>
          <a:xfrm>
            <a:off x="273698" y="174171"/>
            <a:ext cx="11663265" cy="43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DC6D4801-8168-49D9-B003-84484A0C5918}"/>
              </a:ext>
            </a:extLst>
          </p:cNvPr>
          <p:cNvCxnSpPr/>
          <p:nvPr/>
        </p:nvCxnSpPr>
        <p:spPr>
          <a:xfrm>
            <a:off x="273698" y="174171"/>
            <a:ext cx="0" cy="6487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DAA7EF89-8680-49FF-B465-AC530043985E}"/>
              </a:ext>
            </a:extLst>
          </p:cNvPr>
          <p:cNvCxnSpPr/>
          <p:nvPr/>
        </p:nvCxnSpPr>
        <p:spPr>
          <a:xfrm>
            <a:off x="273698" y="6662057"/>
            <a:ext cx="11663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DEFC5415-285D-4745-BAAF-36A150DB8B54}"/>
              </a:ext>
            </a:extLst>
          </p:cNvPr>
          <p:cNvCxnSpPr/>
          <p:nvPr/>
        </p:nvCxnSpPr>
        <p:spPr>
          <a:xfrm>
            <a:off x="11936963" y="217714"/>
            <a:ext cx="0" cy="6444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4B15EFF4-2C82-4070-B34B-89172E67B5A1}"/>
              </a:ext>
            </a:extLst>
          </p:cNvPr>
          <p:cNvCxnSpPr/>
          <p:nvPr/>
        </p:nvCxnSpPr>
        <p:spPr>
          <a:xfrm>
            <a:off x="394996" y="332789"/>
            <a:ext cx="11402008" cy="55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ED822344-D777-47E1-B4FE-2226AB97151C}"/>
              </a:ext>
            </a:extLst>
          </p:cNvPr>
          <p:cNvCxnSpPr/>
          <p:nvPr/>
        </p:nvCxnSpPr>
        <p:spPr>
          <a:xfrm>
            <a:off x="447869" y="283028"/>
            <a:ext cx="0" cy="6270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2C16D381-8DEA-4822-B6A7-CDE6E79273BD}"/>
              </a:ext>
            </a:extLst>
          </p:cNvPr>
          <p:cNvCxnSpPr/>
          <p:nvPr/>
        </p:nvCxnSpPr>
        <p:spPr>
          <a:xfrm>
            <a:off x="385665" y="6500329"/>
            <a:ext cx="1140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2C04A631-4B27-4B12-94D7-E508AFE2FA5C}"/>
              </a:ext>
            </a:extLst>
          </p:cNvPr>
          <p:cNvCxnSpPr/>
          <p:nvPr/>
        </p:nvCxnSpPr>
        <p:spPr>
          <a:xfrm>
            <a:off x="11787673" y="323461"/>
            <a:ext cx="0" cy="6214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EEB6A53F-1B19-49DD-81B4-C246AA793A18}"/>
              </a:ext>
            </a:extLst>
          </p:cNvPr>
          <p:cNvCxnSpPr/>
          <p:nvPr/>
        </p:nvCxnSpPr>
        <p:spPr>
          <a:xfrm flipV="1">
            <a:off x="447869" y="174171"/>
            <a:ext cx="0" cy="108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845FF21-654B-4993-AA7F-AAC317A2E1DA}"/>
              </a:ext>
            </a:extLst>
          </p:cNvPr>
          <p:cNvCxnSpPr/>
          <p:nvPr/>
        </p:nvCxnSpPr>
        <p:spPr>
          <a:xfrm flipH="1">
            <a:off x="279918" y="332789"/>
            <a:ext cx="121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6C19530D-D2D8-42FC-801E-02749912C10C}"/>
              </a:ext>
            </a:extLst>
          </p:cNvPr>
          <p:cNvCxnSpPr/>
          <p:nvPr/>
        </p:nvCxnSpPr>
        <p:spPr>
          <a:xfrm flipV="1">
            <a:off x="11787673" y="217714"/>
            <a:ext cx="0" cy="1244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4DF2E70A-E7FF-47A1-8442-07D850570ED2}"/>
              </a:ext>
            </a:extLst>
          </p:cNvPr>
          <p:cNvCxnSpPr/>
          <p:nvPr/>
        </p:nvCxnSpPr>
        <p:spPr>
          <a:xfrm>
            <a:off x="11787673" y="388772"/>
            <a:ext cx="149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C7C80BF6-3CCF-4E89-9412-F5B81E2BA4F1}"/>
              </a:ext>
            </a:extLst>
          </p:cNvPr>
          <p:cNvCxnSpPr/>
          <p:nvPr/>
        </p:nvCxnSpPr>
        <p:spPr>
          <a:xfrm flipH="1">
            <a:off x="273698" y="6500329"/>
            <a:ext cx="121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42B9E984-AD8F-4A73-85F5-3EA9B4BD0E84}"/>
              </a:ext>
            </a:extLst>
          </p:cNvPr>
          <p:cNvCxnSpPr/>
          <p:nvPr/>
        </p:nvCxnSpPr>
        <p:spPr>
          <a:xfrm>
            <a:off x="447869" y="6537649"/>
            <a:ext cx="0" cy="124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F3842C4D-77C7-47F9-B8DE-76F0CB216988}"/>
              </a:ext>
            </a:extLst>
          </p:cNvPr>
          <p:cNvCxnSpPr/>
          <p:nvPr/>
        </p:nvCxnSpPr>
        <p:spPr>
          <a:xfrm>
            <a:off x="11787673" y="6537649"/>
            <a:ext cx="0" cy="124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DA3E1034-3F7C-4AA4-AE36-BD829ED23206}"/>
              </a:ext>
            </a:extLst>
          </p:cNvPr>
          <p:cNvCxnSpPr/>
          <p:nvPr/>
        </p:nvCxnSpPr>
        <p:spPr>
          <a:xfrm>
            <a:off x="11787673" y="6500329"/>
            <a:ext cx="149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>
            <a:extLst>
              <a:ext uri="{FF2B5EF4-FFF2-40B4-BE49-F238E27FC236}">
                <a16:creationId xmlns:a16="http://schemas.microsoft.com/office/drawing/2014/main" id="{94B1CE0B-F1E1-4754-985B-D1551370B2C6}"/>
              </a:ext>
            </a:extLst>
          </p:cNvPr>
          <p:cNvSpPr/>
          <p:nvPr/>
        </p:nvSpPr>
        <p:spPr>
          <a:xfrm>
            <a:off x="323474" y="205277"/>
            <a:ext cx="93293" cy="995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id="{0C33176E-72C2-49E3-8702-7D7CA42BACB0}"/>
              </a:ext>
            </a:extLst>
          </p:cNvPr>
          <p:cNvSpPr/>
          <p:nvPr/>
        </p:nvSpPr>
        <p:spPr>
          <a:xfrm>
            <a:off x="11821879" y="251927"/>
            <a:ext cx="93293" cy="995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id="{0F078BA0-094D-42B0-9959-F5E9D7FCA841}"/>
              </a:ext>
            </a:extLst>
          </p:cNvPr>
          <p:cNvSpPr/>
          <p:nvPr/>
        </p:nvSpPr>
        <p:spPr>
          <a:xfrm>
            <a:off x="323473" y="6537650"/>
            <a:ext cx="93293" cy="995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B5B91185-9D79-4AAA-8587-DCE5C53E01E2}"/>
              </a:ext>
            </a:extLst>
          </p:cNvPr>
          <p:cNvSpPr/>
          <p:nvPr/>
        </p:nvSpPr>
        <p:spPr>
          <a:xfrm>
            <a:off x="11825002" y="6534537"/>
            <a:ext cx="93293" cy="995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弧形 64">
            <a:extLst>
              <a:ext uri="{FF2B5EF4-FFF2-40B4-BE49-F238E27FC236}">
                <a16:creationId xmlns:a16="http://schemas.microsoft.com/office/drawing/2014/main" id="{7FC2EAA9-CA6A-4CDB-A0C4-FEDA1321EB21}"/>
              </a:ext>
            </a:extLst>
          </p:cNvPr>
          <p:cNvSpPr/>
          <p:nvPr/>
        </p:nvSpPr>
        <p:spPr>
          <a:xfrm>
            <a:off x="394995" y="180476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弧形 66">
            <a:extLst>
              <a:ext uri="{FF2B5EF4-FFF2-40B4-BE49-F238E27FC236}">
                <a16:creationId xmlns:a16="http://schemas.microsoft.com/office/drawing/2014/main" id="{8B7E064B-674B-44F5-AAEB-19A4C8D4A2EA}"/>
              </a:ext>
            </a:extLst>
          </p:cNvPr>
          <p:cNvSpPr/>
          <p:nvPr/>
        </p:nvSpPr>
        <p:spPr>
          <a:xfrm>
            <a:off x="824175" y="180475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弧形 68">
            <a:extLst>
              <a:ext uri="{FF2B5EF4-FFF2-40B4-BE49-F238E27FC236}">
                <a16:creationId xmlns:a16="http://schemas.microsoft.com/office/drawing/2014/main" id="{FFDA2E32-A3AB-4A0C-89FC-36686F5815C0}"/>
              </a:ext>
            </a:extLst>
          </p:cNvPr>
          <p:cNvSpPr/>
          <p:nvPr/>
        </p:nvSpPr>
        <p:spPr>
          <a:xfrm>
            <a:off x="1259603" y="180475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弧形 70">
            <a:extLst>
              <a:ext uri="{FF2B5EF4-FFF2-40B4-BE49-F238E27FC236}">
                <a16:creationId xmlns:a16="http://schemas.microsoft.com/office/drawing/2014/main" id="{00E05A19-3F90-4E17-8C51-E524CE224BD7}"/>
              </a:ext>
            </a:extLst>
          </p:cNvPr>
          <p:cNvSpPr/>
          <p:nvPr/>
        </p:nvSpPr>
        <p:spPr>
          <a:xfrm>
            <a:off x="1691950" y="183524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弧形 72">
            <a:extLst>
              <a:ext uri="{FF2B5EF4-FFF2-40B4-BE49-F238E27FC236}">
                <a16:creationId xmlns:a16="http://schemas.microsoft.com/office/drawing/2014/main" id="{C7A00933-E014-432C-A54F-B8624114166D}"/>
              </a:ext>
            </a:extLst>
          </p:cNvPr>
          <p:cNvSpPr/>
          <p:nvPr/>
        </p:nvSpPr>
        <p:spPr>
          <a:xfrm>
            <a:off x="2118053" y="185194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>
            <a:extLst>
              <a:ext uri="{FF2B5EF4-FFF2-40B4-BE49-F238E27FC236}">
                <a16:creationId xmlns:a16="http://schemas.microsoft.com/office/drawing/2014/main" id="{661AEE09-B0BF-4F21-9A6A-F511DEEE7340}"/>
              </a:ext>
            </a:extLst>
          </p:cNvPr>
          <p:cNvSpPr/>
          <p:nvPr/>
        </p:nvSpPr>
        <p:spPr>
          <a:xfrm>
            <a:off x="2559707" y="194469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>
            <a:extLst>
              <a:ext uri="{FF2B5EF4-FFF2-40B4-BE49-F238E27FC236}">
                <a16:creationId xmlns:a16="http://schemas.microsoft.com/office/drawing/2014/main" id="{F13D2ED7-2511-48A5-95A9-F02729F4DEF0}"/>
              </a:ext>
            </a:extLst>
          </p:cNvPr>
          <p:cNvSpPr/>
          <p:nvPr/>
        </p:nvSpPr>
        <p:spPr>
          <a:xfrm>
            <a:off x="2976502" y="189830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>
            <a:extLst>
              <a:ext uri="{FF2B5EF4-FFF2-40B4-BE49-F238E27FC236}">
                <a16:creationId xmlns:a16="http://schemas.microsoft.com/office/drawing/2014/main" id="{507036A4-D452-4035-A250-4051E964F37B}"/>
              </a:ext>
            </a:extLst>
          </p:cNvPr>
          <p:cNvSpPr/>
          <p:nvPr/>
        </p:nvSpPr>
        <p:spPr>
          <a:xfrm>
            <a:off x="3421223" y="195940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弧形 80">
            <a:extLst>
              <a:ext uri="{FF2B5EF4-FFF2-40B4-BE49-F238E27FC236}">
                <a16:creationId xmlns:a16="http://schemas.microsoft.com/office/drawing/2014/main" id="{591E8944-61EF-45E0-BAF8-4CBCCAAEE16F}"/>
              </a:ext>
            </a:extLst>
          </p:cNvPr>
          <p:cNvSpPr/>
          <p:nvPr/>
        </p:nvSpPr>
        <p:spPr>
          <a:xfrm>
            <a:off x="4297543" y="195940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弧形 82">
            <a:extLst>
              <a:ext uri="{FF2B5EF4-FFF2-40B4-BE49-F238E27FC236}">
                <a16:creationId xmlns:a16="http://schemas.microsoft.com/office/drawing/2014/main" id="{2D4494A3-A9CF-4164-9BFE-08A54A2F8C24}"/>
              </a:ext>
            </a:extLst>
          </p:cNvPr>
          <p:cNvSpPr/>
          <p:nvPr/>
        </p:nvSpPr>
        <p:spPr>
          <a:xfrm>
            <a:off x="4740323" y="195940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弧形 84">
            <a:extLst>
              <a:ext uri="{FF2B5EF4-FFF2-40B4-BE49-F238E27FC236}">
                <a16:creationId xmlns:a16="http://schemas.microsoft.com/office/drawing/2014/main" id="{8FA0D94F-8E3B-4325-B61A-567271AF01A0}"/>
              </a:ext>
            </a:extLst>
          </p:cNvPr>
          <p:cNvSpPr/>
          <p:nvPr/>
        </p:nvSpPr>
        <p:spPr>
          <a:xfrm>
            <a:off x="5168399" y="195940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弧形 86">
            <a:extLst>
              <a:ext uri="{FF2B5EF4-FFF2-40B4-BE49-F238E27FC236}">
                <a16:creationId xmlns:a16="http://schemas.microsoft.com/office/drawing/2014/main" id="{CD364C5D-D169-4AFC-B3BE-581333AABDAA}"/>
              </a:ext>
            </a:extLst>
          </p:cNvPr>
          <p:cNvSpPr/>
          <p:nvPr/>
        </p:nvSpPr>
        <p:spPr>
          <a:xfrm>
            <a:off x="3862115" y="195940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弧形 88">
            <a:extLst>
              <a:ext uri="{FF2B5EF4-FFF2-40B4-BE49-F238E27FC236}">
                <a16:creationId xmlns:a16="http://schemas.microsoft.com/office/drawing/2014/main" id="{2475C51B-EE5A-4DBF-B23D-6C85E317AC8C}"/>
              </a:ext>
            </a:extLst>
          </p:cNvPr>
          <p:cNvSpPr/>
          <p:nvPr/>
        </p:nvSpPr>
        <p:spPr>
          <a:xfrm>
            <a:off x="10788571" y="222293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弧形 90">
            <a:extLst>
              <a:ext uri="{FF2B5EF4-FFF2-40B4-BE49-F238E27FC236}">
                <a16:creationId xmlns:a16="http://schemas.microsoft.com/office/drawing/2014/main" id="{C81C9BB9-E155-4F7F-A360-E526CC834AF0}"/>
              </a:ext>
            </a:extLst>
          </p:cNvPr>
          <p:cNvSpPr/>
          <p:nvPr/>
        </p:nvSpPr>
        <p:spPr>
          <a:xfrm>
            <a:off x="11212286" y="222292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弧形 116">
            <a:extLst>
              <a:ext uri="{FF2B5EF4-FFF2-40B4-BE49-F238E27FC236}">
                <a16:creationId xmlns:a16="http://schemas.microsoft.com/office/drawing/2014/main" id="{5C5D569D-66A1-44BF-968B-1466F5F5C1B6}"/>
              </a:ext>
            </a:extLst>
          </p:cNvPr>
          <p:cNvSpPr/>
          <p:nvPr/>
        </p:nvSpPr>
        <p:spPr>
          <a:xfrm>
            <a:off x="5587091" y="195943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弧形 117">
            <a:extLst>
              <a:ext uri="{FF2B5EF4-FFF2-40B4-BE49-F238E27FC236}">
                <a16:creationId xmlns:a16="http://schemas.microsoft.com/office/drawing/2014/main" id="{12F09001-8DA8-4518-B476-01357F9C5F82}"/>
              </a:ext>
            </a:extLst>
          </p:cNvPr>
          <p:cNvSpPr/>
          <p:nvPr/>
        </p:nvSpPr>
        <p:spPr>
          <a:xfrm>
            <a:off x="6016271" y="195942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弧形 118">
            <a:extLst>
              <a:ext uri="{FF2B5EF4-FFF2-40B4-BE49-F238E27FC236}">
                <a16:creationId xmlns:a16="http://schemas.microsoft.com/office/drawing/2014/main" id="{A8171C5F-618C-40F2-A8DF-D15AE5C6D9A7}"/>
              </a:ext>
            </a:extLst>
          </p:cNvPr>
          <p:cNvSpPr/>
          <p:nvPr/>
        </p:nvSpPr>
        <p:spPr>
          <a:xfrm>
            <a:off x="6451699" y="195942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弧形 119">
            <a:extLst>
              <a:ext uri="{FF2B5EF4-FFF2-40B4-BE49-F238E27FC236}">
                <a16:creationId xmlns:a16="http://schemas.microsoft.com/office/drawing/2014/main" id="{ED1AED63-5466-411D-8BB0-926C45756B86}"/>
              </a:ext>
            </a:extLst>
          </p:cNvPr>
          <p:cNvSpPr/>
          <p:nvPr/>
        </p:nvSpPr>
        <p:spPr>
          <a:xfrm>
            <a:off x="6884046" y="20529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弧形 120">
            <a:extLst>
              <a:ext uri="{FF2B5EF4-FFF2-40B4-BE49-F238E27FC236}">
                <a16:creationId xmlns:a16="http://schemas.microsoft.com/office/drawing/2014/main" id="{27F1C09A-229C-48CB-9E27-C351D7BCFBC2}"/>
              </a:ext>
            </a:extLst>
          </p:cNvPr>
          <p:cNvSpPr/>
          <p:nvPr/>
        </p:nvSpPr>
        <p:spPr>
          <a:xfrm>
            <a:off x="7310149" y="200661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弧形 121">
            <a:extLst>
              <a:ext uri="{FF2B5EF4-FFF2-40B4-BE49-F238E27FC236}">
                <a16:creationId xmlns:a16="http://schemas.microsoft.com/office/drawing/2014/main" id="{81F1056C-0E66-4132-8547-54DA8DDCEF0E}"/>
              </a:ext>
            </a:extLst>
          </p:cNvPr>
          <p:cNvSpPr/>
          <p:nvPr/>
        </p:nvSpPr>
        <p:spPr>
          <a:xfrm>
            <a:off x="7751803" y="209936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弧形 122">
            <a:extLst>
              <a:ext uri="{FF2B5EF4-FFF2-40B4-BE49-F238E27FC236}">
                <a16:creationId xmlns:a16="http://schemas.microsoft.com/office/drawing/2014/main" id="{6DC4AAB3-6268-4A2F-BF73-66A53BD4DD09}"/>
              </a:ext>
            </a:extLst>
          </p:cNvPr>
          <p:cNvSpPr/>
          <p:nvPr/>
        </p:nvSpPr>
        <p:spPr>
          <a:xfrm>
            <a:off x="8168598" y="20529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弧形 123">
            <a:extLst>
              <a:ext uri="{FF2B5EF4-FFF2-40B4-BE49-F238E27FC236}">
                <a16:creationId xmlns:a16="http://schemas.microsoft.com/office/drawing/2014/main" id="{F0A50B7B-F0FD-4329-97D6-89C2D3C00FB8}"/>
              </a:ext>
            </a:extLst>
          </p:cNvPr>
          <p:cNvSpPr/>
          <p:nvPr/>
        </p:nvSpPr>
        <p:spPr>
          <a:xfrm>
            <a:off x="8613319" y="21140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弧形 124">
            <a:extLst>
              <a:ext uri="{FF2B5EF4-FFF2-40B4-BE49-F238E27FC236}">
                <a16:creationId xmlns:a16="http://schemas.microsoft.com/office/drawing/2014/main" id="{7A499D2D-A161-42F0-A640-4C6FCA3B158D}"/>
              </a:ext>
            </a:extLst>
          </p:cNvPr>
          <p:cNvSpPr/>
          <p:nvPr/>
        </p:nvSpPr>
        <p:spPr>
          <a:xfrm>
            <a:off x="9489639" y="21140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弧形 125">
            <a:extLst>
              <a:ext uri="{FF2B5EF4-FFF2-40B4-BE49-F238E27FC236}">
                <a16:creationId xmlns:a16="http://schemas.microsoft.com/office/drawing/2014/main" id="{4DEC1BDD-4EE0-4994-A8B2-5FAE2489422E}"/>
              </a:ext>
            </a:extLst>
          </p:cNvPr>
          <p:cNvSpPr/>
          <p:nvPr/>
        </p:nvSpPr>
        <p:spPr>
          <a:xfrm>
            <a:off x="9932419" y="21140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弧形 126">
            <a:extLst>
              <a:ext uri="{FF2B5EF4-FFF2-40B4-BE49-F238E27FC236}">
                <a16:creationId xmlns:a16="http://schemas.microsoft.com/office/drawing/2014/main" id="{C17EFAED-2F00-40E5-80CD-BD40C7AD6D3D}"/>
              </a:ext>
            </a:extLst>
          </p:cNvPr>
          <p:cNvSpPr/>
          <p:nvPr/>
        </p:nvSpPr>
        <p:spPr>
          <a:xfrm>
            <a:off x="10360495" y="21140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弧形 127">
            <a:extLst>
              <a:ext uri="{FF2B5EF4-FFF2-40B4-BE49-F238E27FC236}">
                <a16:creationId xmlns:a16="http://schemas.microsoft.com/office/drawing/2014/main" id="{7DD48042-50E4-4006-91B7-0EA38AA7ECE2}"/>
              </a:ext>
            </a:extLst>
          </p:cNvPr>
          <p:cNvSpPr/>
          <p:nvPr/>
        </p:nvSpPr>
        <p:spPr>
          <a:xfrm>
            <a:off x="9054211" y="211407"/>
            <a:ext cx="435428" cy="410493"/>
          </a:xfrm>
          <a:prstGeom prst="arc">
            <a:avLst>
              <a:gd name="adj1" fmla="val 16200000"/>
              <a:gd name="adj2" fmla="val 20889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弧形 165">
            <a:extLst>
              <a:ext uri="{FF2B5EF4-FFF2-40B4-BE49-F238E27FC236}">
                <a16:creationId xmlns:a16="http://schemas.microsoft.com/office/drawing/2014/main" id="{6A894C7D-0AF6-4A9F-85DD-BC1995669301}"/>
              </a:ext>
            </a:extLst>
          </p:cNvPr>
          <p:cNvSpPr/>
          <p:nvPr/>
        </p:nvSpPr>
        <p:spPr>
          <a:xfrm rot="11474264">
            <a:off x="651829" y="625122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弧形 167">
            <a:extLst>
              <a:ext uri="{FF2B5EF4-FFF2-40B4-BE49-F238E27FC236}">
                <a16:creationId xmlns:a16="http://schemas.microsoft.com/office/drawing/2014/main" id="{0D1DCE24-DF45-4218-9BA8-C58519E4D774}"/>
              </a:ext>
            </a:extLst>
          </p:cNvPr>
          <p:cNvSpPr/>
          <p:nvPr/>
        </p:nvSpPr>
        <p:spPr>
          <a:xfrm rot="11474264">
            <a:off x="1035585" y="625061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弧形 169">
            <a:extLst>
              <a:ext uri="{FF2B5EF4-FFF2-40B4-BE49-F238E27FC236}">
                <a16:creationId xmlns:a16="http://schemas.microsoft.com/office/drawing/2014/main" id="{7986FE2D-5D50-4C27-B1D5-9BFC0097CDE4}"/>
              </a:ext>
            </a:extLst>
          </p:cNvPr>
          <p:cNvSpPr/>
          <p:nvPr/>
        </p:nvSpPr>
        <p:spPr>
          <a:xfrm rot="11474264">
            <a:off x="1512461" y="62512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弧形 171">
            <a:extLst>
              <a:ext uri="{FF2B5EF4-FFF2-40B4-BE49-F238E27FC236}">
                <a16:creationId xmlns:a16="http://schemas.microsoft.com/office/drawing/2014/main" id="{D2DBC032-C72F-48F7-914B-DF93C3D32C4D}"/>
              </a:ext>
            </a:extLst>
          </p:cNvPr>
          <p:cNvSpPr/>
          <p:nvPr/>
        </p:nvSpPr>
        <p:spPr>
          <a:xfrm rot="11474264">
            <a:off x="1896217" y="625061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弧形 173">
            <a:extLst>
              <a:ext uri="{FF2B5EF4-FFF2-40B4-BE49-F238E27FC236}">
                <a16:creationId xmlns:a16="http://schemas.microsoft.com/office/drawing/2014/main" id="{2E3072FE-F6F9-42FE-A6E4-B90AD55D763C}"/>
              </a:ext>
            </a:extLst>
          </p:cNvPr>
          <p:cNvSpPr/>
          <p:nvPr/>
        </p:nvSpPr>
        <p:spPr>
          <a:xfrm rot="11474264">
            <a:off x="2341474" y="625123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弧形 175">
            <a:extLst>
              <a:ext uri="{FF2B5EF4-FFF2-40B4-BE49-F238E27FC236}">
                <a16:creationId xmlns:a16="http://schemas.microsoft.com/office/drawing/2014/main" id="{23169A24-1AB8-4F91-BCA3-67102F552419}"/>
              </a:ext>
            </a:extLst>
          </p:cNvPr>
          <p:cNvSpPr/>
          <p:nvPr/>
        </p:nvSpPr>
        <p:spPr>
          <a:xfrm rot="11474264">
            <a:off x="2725230" y="6250612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弧形 177">
            <a:extLst>
              <a:ext uri="{FF2B5EF4-FFF2-40B4-BE49-F238E27FC236}">
                <a16:creationId xmlns:a16="http://schemas.microsoft.com/office/drawing/2014/main" id="{0A078F16-3800-4F3A-ACE9-3F7E9FBB5DAB}"/>
              </a:ext>
            </a:extLst>
          </p:cNvPr>
          <p:cNvSpPr/>
          <p:nvPr/>
        </p:nvSpPr>
        <p:spPr>
          <a:xfrm rot="11474264">
            <a:off x="3202106" y="625122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弧形 179">
            <a:extLst>
              <a:ext uri="{FF2B5EF4-FFF2-40B4-BE49-F238E27FC236}">
                <a16:creationId xmlns:a16="http://schemas.microsoft.com/office/drawing/2014/main" id="{127674D2-E16E-4A3A-B676-FA23C26CF4EF}"/>
              </a:ext>
            </a:extLst>
          </p:cNvPr>
          <p:cNvSpPr/>
          <p:nvPr/>
        </p:nvSpPr>
        <p:spPr>
          <a:xfrm rot="11474264">
            <a:off x="3585862" y="625061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弧形 181">
            <a:extLst>
              <a:ext uri="{FF2B5EF4-FFF2-40B4-BE49-F238E27FC236}">
                <a16:creationId xmlns:a16="http://schemas.microsoft.com/office/drawing/2014/main" id="{2C00F6E6-24F1-4F78-9034-F3263DC0C29E}"/>
              </a:ext>
            </a:extLst>
          </p:cNvPr>
          <p:cNvSpPr/>
          <p:nvPr/>
        </p:nvSpPr>
        <p:spPr>
          <a:xfrm rot="11474264">
            <a:off x="4090478" y="62512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弧形 183">
            <a:extLst>
              <a:ext uri="{FF2B5EF4-FFF2-40B4-BE49-F238E27FC236}">
                <a16:creationId xmlns:a16="http://schemas.microsoft.com/office/drawing/2014/main" id="{7B2956C1-5921-467B-B2F2-50048FE51878}"/>
              </a:ext>
            </a:extLst>
          </p:cNvPr>
          <p:cNvSpPr/>
          <p:nvPr/>
        </p:nvSpPr>
        <p:spPr>
          <a:xfrm rot="11474264">
            <a:off x="4474234" y="625061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弧形 185">
            <a:extLst>
              <a:ext uri="{FF2B5EF4-FFF2-40B4-BE49-F238E27FC236}">
                <a16:creationId xmlns:a16="http://schemas.microsoft.com/office/drawing/2014/main" id="{134D94FF-8AC8-4A4E-BEB3-C9EA9B1C3D48}"/>
              </a:ext>
            </a:extLst>
          </p:cNvPr>
          <p:cNvSpPr/>
          <p:nvPr/>
        </p:nvSpPr>
        <p:spPr>
          <a:xfrm rot="11474264">
            <a:off x="4951110" y="625122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弧形 187">
            <a:extLst>
              <a:ext uri="{FF2B5EF4-FFF2-40B4-BE49-F238E27FC236}">
                <a16:creationId xmlns:a16="http://schemas.microsoft.com/office/drawing/2014/main" id="{F91FF11A-9BAD-43A5-AAA2-4AEDA694B4D1}"/>
              </a:ext>
            </a:extLst>
          </p:cNvPr>
          <p:cNvSpPr/>
          <p:nvPr/>
        </p:nvSpPr>
        <p:spPr>
          <a:xfrm rot="11474264">
            <a:off x="5334866" y="625060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弧形 189">
            <a:extLst>
              <a:ext uri="{FF2B5EF4-FFF2-40B4-BE49-F238E27FC236}">
                <a16:creationId xmlns:a16="http://schemas.microsoft.com/office/drawing/2014/main" id="{AAFDACF6-97AA-45DB-8655-612FF3AEC8E9}"/>
              </a:ext>
            </a:extLst>
          </p:cNvPr>
          <p:cNvSpPr/>
          <p:nvPr/>
        </p:nvSpPr>
        <p:spPr>
          <a:xfrm rot="11474264">
            <a:off x="5780123" y="625122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弧形 191">
            <a:extLst>
              <a:ext uri="{FF2B5EF4-FFF2-40B4-BE49-F238E27FC236}">
                <a16:creationId xmlns:a16="http://schemas.microsoft.com/office/drawing/2014/main" id="{91F6F88E-3B36-407E-B122-EA40618C78ED}"/>
              </a:ext>
            </a:extLst>
          </p:cNvPr>
          <p:cNvSpPr/>
          <p:nvPr/>
        </p:nvSpPr>
        <p:spPr>
          <a:xfrm rot="11474264">
            <a:off x="6163879" y="625061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弧形 193">
            <a:extLst>
              <a:ext uri="{FF2B5EF4-FFF2-40B4-BE49-F238E27FC236}">
                <a16:creationId xmlns:a16="http://schemas.microsoft.com/office/drawing/2014/main" id="{B132FBB3-73EA-47D5-9ABA-08C32981DCAC}"/>
              </a:ext>
            </a:extLst>
          </p:cNvPr>
          <p:cNvSpPr/>
          <p:nvPr/>
        </p:nvSpPr>
        <p:spPr>
          <a:xfrm rot="11474264">
            <a:off x="6640755" y="62512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弧形 195">
            <a:extLst>
              <a:ext uri="{FF2B5EF4-FFF2-40B4-BE49-F238E27FC236}">
                <a16:creationId xmlns:a16="http://schemas.microsoft.com/office/drawing/2014/main" id="{486608BD-F36E-4D49-947A-B3197C43ACA7}"/>
              </a:ext>
            </a:extLst>
          </p:cNvPr>
          <p:cNvSpPr/>
          <p:nvPr/>
        </p:nvSpPr>
        <p:spPr>
          <a:xfrm rot="11474264">
            <a:off x="7024511" y="625061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弧形 197">
            <a:extLst>
              <a:ext uri="{FF2B5EF4-FFF2-40B4-BE49-F238E27FC236}">
                <a16:creationId xmlns:a16="http://schemas.microsoft.com/office/drawing/2014/main" id="{0C9DE3F5-17CB-4252-BC36-E38E62E784FD}"/>
              </a:ext>
            </a:extLst>
          </p:cNvPr>
          <p:cNvSpPr/>
          <p:nvPr/>
        </p:nvSpPr>
        <p:spPr>
          <a:xfrm rot="11474264">
            <a:off x="7421217" y="62512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弧形 199">
            <a:extLst>
              <a:ext uri="{FF2B5EF4-FFF2-40B4-BE49-F238E27FC236}">
                <a16:creationId xmlns:a16="http://schemas.microsoft.com/office/drawing/2014/main" id="{A391D30C-86A6-491B-9DEC-9B33C8C6006C}"/>
              </a:ext>
            </a:extLst>
          </p:cNvPr>
          <p:cNvSpPr/>
          <p:nvPr/>
        </p:nvSpPr>
        <p:spPr>
          <a:xfrm rot="11474264">
            <a:off x="7804973" y="625061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弧形 201">
            <a:extLst>
              <a:ext uri="{FF2B5EF4-FFF2-40B4-BE49-F238E27FC236}">
                <a16:creationId xmlns:a16="http://schemas.microsoft.com/office/drawing/2014/main" id="{D01EE7EF-3EDA-4C03-822C-86752D325AE0}"/>
              </a:ext>
            </a:extLst>
          </p:cNvPr>
          <p:cNvSpPr/>
          <p:nvPr/>
        </p:nvSpPr>
        <p:spPr>
          <a:xfrm rot="11474264">
            <a:off x="8281849" y="625122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弧形 203">
            <a:extLst>
              <a:ext uri="{FF2B5EF4-FFF2-40B4-BE49-F238E27FC236}">
                <a16:creationId xmlns:a16="http://schemas.microsoft.com/office/drawing/2014/main" id="{9B00F30F-027E-462E-B6E6-CC3664059E7A}"/>
              </a:ext>
            </a:extLst>
          </p:cNvPr>
          <p:cNvSpPr/>
          <p:nvPr/>
        </p:nvSpPr>
        <p:spPr>
          <a:xfrm rot="11474264">
            <a:off x="8665605" y="625060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弧形 205">
            <a:extLst>
              <a:ext uri="{FF2B5EF4-FFF2-40B4-BE49-F238E27FC236}">
                <a16:creationId xmlns:a16="http://schemas.microsoft.com/office/drawing/2014/main" id="{921CEC62-CAD6-4101-975F-C537A220C6F6}"/>
              </a:ext>
            </a:extLst>
          </p:cNvPr>
          <p:cNvSpPr/>
          <p:nvPr/>
        </p:nvSpPr>
        <p:spPr>
          <a:xfrm rot="11474264">
            <a:off x="9110862" y="625122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弧形 207">
            <a:extLst>
              <a:ext uri="{FF2B5EF4-FFF2-40B4-BE49-F238E27FC236}">
                <a16:creationId xmlns:a16="http://schemas.microsoft.com/office/drawing/2014/main" id="{C6A7E5D1-6AAF-47BB-BF5E-4AFB58164777}"/>
              </a:ext>
            </a:extLst>
          </p:cNvPr>
          <p:cNvSpPr/>
          <p:nvPr/>
        </p:nvSpPr>
        <p:spPr>
          <a:xfrm rot="11474264">
            <a:off x="9494618" y="625061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弧形 209">
            <a:extLst>
              <a:ext uri="{FF2B5EF4-FFF2-40B4-BE49-F238E27FC236}">
                <a16:creationId xmlns:a16="http://schemas.microsoft.com/office/drawing/2014/main" id="{E9EFFDC6-6D0B-4A6D-AEC5-7A8330764757}"/>
              </a:ext>
            </a:extLst>
          </p:cNvPr>
          <p:cNvSpPr/>
          <p:nvPr/>
        </p:nvSpPr>
        <p:spPr>
          <a:xfrm rot="11474264">
            <a:off x="9971494" y="62512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弧形 211">
            <a:extLst>
              <a:ext uri="{FF2B5EF4-FFF2-40B4-BE49-F238E27FC236}">
                <a16:creationId xmlns:a16="http://schemas.microsoft.com/office/drawing/2014/main" id="{39A68CBE-3E10-44BE-931A-4595FDD7D3CF}"/>
              </a:ext>
            </a:extLst>
          </p:cNvPr>
          <p:cNvSpPr/>
          <p:nvPr/>
        </p:nvSpPr>
        <p:spPr>
          <a:xfrm rot="11474264">
            <a:off x="10355250" y="625061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弧形 213">
            <a:extLst>
              <a:ext uri="{FF2B5EF4-FFF2-40B4-BE49-F238E27FC236}">
                <a16:creationId xmlns:a16="http://schemas.microsoft.com/office/drawing/2014/main" id="{347A9947-7066-47FF-8FD3-ACD288834A0F}"/>
              </a:ext>
            </a:extLst>
          </p:cNvPr>
          <p:cNvSpPr/>
          <p:nvPr/>
        </p:nvSpPr>
        <p:spPr>
          <a:xfrm rot="11474264">
            <a:off x="10704655" y="625122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弧形 215">
            <a:extLst>
              <a:ext uri="{FF2B5EF4-FFF2-40B4-BE49-F238E27FC236}">
                <a16:creationId xmlns:a16="http://schemas.microsoft.com/office/drawing/2014/main" id="{33F0E5D4-F674-4DEF-B815-18185EC5C166}"/>
              </a:ext>
            </a:extLst>
          </p:cNvPr>
          <p:cNvSpPr/>
          <p:nvPr/>
        </p:nvSpPr>
        <p:spPr>
          <a:xfrm rot="11474264">
            <a:off x="11088411" y="625060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弧形 217">
            <a:extLst>
              <a:ext uri="{FF2B5EF4-FFF2-40B4-BE49-F238E27FC236}">
                <a16:creationId xmlns:a16="http://schemas.microsoft.com/office/drawing/2014/main" id="{08011BAF-F927-4E2E-86AE-7CAF15C168DC}"/>
              </a:ext>
            </a:extLst>
          </p:cNvPr>
          <p:cNvSpPr/>
          <p:nvPr/>
        </p:nvSpPr>
        <p:spPr>
          <a:xfrm rot="11474264">
            <a:off x="11454685" y="624999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弧形 219">
            <a:extLst>
              <a:ext uri="{FF2B5EF4-FFF2-40B4-BE49-F238E27FC236}">
                <a16:creationId xmlns:a16="http://schemas.microsoft.com/office/drawing/2014/main" id="{79B71483-796D-42AD-995D-7BA537C238A9}"/>
              </a:ext>
            </a:extLst>
          </p:cNvPr>
          <p:cNvSpPr/>
          <p:nvPr/>
        </p:nvSpPr>
        <p:spPr>
          <a:xfrm rot="1973301">
            <a:off x="11506557" y="54590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弧形 221">
            <a:extLst>
              <a:ext uri="{FF2B5EF4-FFF2-40B4-BE49-F238E27FC236}">
                <a16:creationId xmlns:a16="http://schemas.microsoft.com/office/drawing/2014/main" id="{4DB090FE-C9C7-458F-BA7E-24690669E114}"/>
              </a:ext>
            </a:extLst>
          </p:cNvPr>
          <p:cNvSpPr/>
          <p:nvPr/>
        </p:nvSpPr>
        <p:spPr>
          <a:xfrm rot="1973301">
            <a:off x="11506558" y="898683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弧形 223">
            <a:extLst>
              <a:ext uri="{FF2B5EF4-FFF2-40B4-BE49-F238E27FC236}">
                <a16:creationId xmlns:a16="http://schemas.microsoft.com/office/drawing/2014/main" id="{57F095DB-BF21-49E8-99C6-D6CACFE58058}"/>
              </a:ext>
            </a:extLst>
          </p:cNvPr>
          <p:cNvSpPr/>
          <p:nvPr/>
        </p:nvSpPr>
        <p:spPr>
          <a:xfrm rot="1973301">
            <a:off x="11506556" y="12732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弧形 225">
            <a:extLst>
              <a:ext uri="{FF2B5EF4-FFF2-40B4-BE49-F238E27FC236}">
                <a16:creationId xmlns:a16="http://schemas.microsoft.com/office/drawing/2014/main" id="{0F317938-3199-4370-AAF8-2127935B8161}"/>
              </a:ext>
            </a:extLst>
          </p:cNvPr>
          <p:cNvSpPr/>
          <p:nvPr/>
        </p:nvSpPr>
        <p:spPr>
          <a:xfrm rot="1973301">
            <a:off x="11506557" y="1626004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弧形 227">
            <a:extLst>
              <a:ext uri="{FF2B5EF4-FFF2-40B4-BE49-F238E27FC236}">
                <a16:creationId xmlns:a16="http://schemas.microsoft.com/office/drawing/2014/main" id="{79FE4823-FBB8-41D1-9495-360132CFAE21}"/>
              </a:ext>
            </a:extLst>
          </p:cNvPr>
          <p:cNvSpPr/>
          <p:nvPr/>
        </p:nvSpPr>
        <p:spPr>
          <a:xfrm rot="1973301">
            <a:off x="11506557" y="197877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弧形 229">
            <a:extLst>
              <a:ext uri="{FF2B5EF4-FFF2-40B4-BE49-F238E27FC236}">
                <a16:creationId xmlns:a16="http://schemas.microsoft.com/office/drawing/2014/main" id="{066BD11D-C3C5-4F19-8A34-ABF15E06DC27}"/>
              </a:ext>
            </a:extLst>
          </p:cNvPr>
          <p:cNvSpPr/>
          <p:nvPr/>
        </p:nvSpPr>
        <p:spPr>
          <a:xfrm rot="1973301">
            <a:off x="11506558" y="2331555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弧形 231">
            <a:extLst>
              <a:ext uri="{FF2B5EF4-FFF2-40B4-BE49-F238E27FC236}">
                <a16:creationId xmlns:a16="http://schemas.microsoft.com/office/drawing/2014/main" id="{23F7EF8D-A7EE-489F-96B6-5B6248B3D603}"/>
              </a:ext>
            </a:extLst>
          </p:cNvPr>
          <p:cNvSpPr/>
          <p:nvPr/>
        </p:nvSpPr>
        <p:spPr>
          <a:xfrm rot="1973301">
            <a:off x="11506554" y="270832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弧形 233">
            <a:extLst>
              <a:ext uri="{FF2B5EF4-FFF2-40B4-BE49-F238E27FC236}">
                <a16:creationId xmlns:a16="http://schemas.microsoft.com/office/drawing/2014/main" id="{16077EBB-BD89-4626-B6BA-76FB319CB32D}"/>
              </a:ext>
            </a:extLst>
          </p:cNvPr>
          <p:cNvSpPr/>
          <p:nvPr/>
        </p:nvSpPr>
        <p:spPr>
          <a:xfrm rot="1973301">
            <a:off x="11506555" y="306109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弧形 235">
            <a:extLst>
              <a:ext uri="{FF2B5EF4-FFF2-40B4-BE49-F238E27FC236}">
                <a16:creationId xmlns:a16="http://schemas.microsoft.com/office/drawing/2014/main" id="{932A2518-D901-471D-B3E5-9FE6FBD5F579}"/>
              </a:ext>
            </a:extLst>
          </p:cNvPr>
          <p:cNvSpPr/>
          <p:nvPr/>
        </p:nvSpPr>
        <p:spPr>
          <a:xfrm rot="1973301">
            <a:off x="11506553" y="3444134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弧形 237">
            <a:extLst>
              <a:ext uri="{FF2B5EF4-FFF2-40B4-BE49-F238E27FC236}">
                <a16:creationId xmlns:a16="http://schemas.microsoft.com/office/drawing/2014/main" id="{ADEF4239-639E-405D-A1F8-D9FDB0CE4539}"/>
              </a:ext>
            </a:extLst>
          </p:cNvPr>
          <p:cNvSpPr/>
          <p:nvPr/>
        </p:nvSpPr>
        <p:spPr>
          <a:xfrm rot="1973301">
            <a:off x="11506554" y="379691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弧形 239">
            <a:extLst>
              <a:ext uri="{FF2B5EF4-FFF2-40B4-BE49-F238E27FC236}">
                <a16:creationId xmlns:a16="http://schemas.microsoft.com/office/drawing/2014/main" id="{508E2A7D-2F77-45C0-B3CF-D83DDEC5AADE}"/>
              </a:ext>
            </a:extLst>
          </p:cNvPr>
          <p:cNvSpPr/>
          <p:nvPr/>
        </p:nvSpPr>
        <p:spPr>
          <a:xfrm rot="1973301">
            <a:off x="11504470" y="4218383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弧形 241">
            <a:extLst>
              <a:ext uri="{FF2B5EF4-FFF2-40B4-BE49-F238E27FC236}">
                <a16:creationId xmlns:a16="http://schemas.microsoft.com/office/drawing/2014/main" id="{B78EE1F4-0D86-4433-8A57-0685481CC475}"/>
              </a:ext>
            </a:extLst>
          </p:cNvPr>
          <p:cNvSpPr/>
          <p:nvPr/>
        </p:nvSpPr>
        <p:spPr>
          <a:xfrm rot="1973301">
            <a:off x="11504471" y="457115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弧形 243">
            <a:extLst>
              <a:ext uri="{FF2B5EF4-FFF2-40B4-BE49-F238E27FC236}">
                <a16:creationId xmlns:a16="http://schemas.microsoft.com/office/drawing/2014/main" id="{BC986BE0-8849-49BC-B3EE-7C8A2E8F1FDC}"/>
              </a:ext>
            </a:extLst>
          </p:cNvPr>
          <p:cNvSpPr/>
          <p:nvPr/>
        </p:nvSpPr>
        <p:spPr>
          <a:xfrm rot="1973301">
            <a:off x="11504469" y="4974352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弧形 245">
            <a:extLst>
              <a:ext uri="{FF2B5EF4-FFF2-40B4-BE49-F238E27FC236}">
                <a16:creationId xmlns:a16="http://schemas.microsoft.com/office/drawing/2014/main" id="{D5EFCA0D-EDE8-4AD4-9451-A91B57352A98}"/>
              </a:ext>
            </a:extLst>
          </p:cNvPr>
          <p:cNvSpPr/>
          <p:nvPr/>
        </p:nvSpPr>
        <p:spPr>
          <a:xfrm rot="1973301">
            <a:off x="11504470" y="532712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弧形 247">
            <a:extLst>
              <a:ext uri="{FF2B5EF4-FFF2-40B4-BE49-F238E27FC236}">
                <a16:creationId xmlns:a16="http://schemas.microsoft.com/office/drawing/2014/main" id="{9D0CFBD8-E8D4-4F01-9007-6424A16153FD}"/>
              </a:ext>
            </a:extLst>
          </p:cNvPr>
          <p:cNvSpPr/>
          <p:nvPr/>
        </p:nvSpPr>
        <p:spPr>
          <a:xfrm rot="1973301">
            <a:off x="11509723" y="5717223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弧形 249">
            <a:extLst>
              <a:ext uri="{FF2B5EF4-FFF2-40B4-BE49-F238E27FC236}">
                <a16:creationId xmlns:a16="http://schemas.microsoft.com/office/drawing/2014/main" id="{B02447F5-3C87-4325-8740-39BB827B5536}"/>
              </a:ext>
            </a:extLst>
          </p:cNvPr>
          <p:cNvSpPr/>
          <p:nvPr/>
        </p:nvSpPr>
        <p:spPr>
          <a:xfrm rot="1973301">
            <a:off x="11509724" y="606999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弧形 255">
            <a:extLst>
              <a:ext uri="{FF2B5EF4-FFF2-40B4-BE49-F238E27FC236}">
                <a16:creationId xmlns:a16="http://schemas.microsoft.com/office/drawing/2014/main" id="{B647817E-3291-4CE5-B085-5670FC78C395}"/>
              </a:ext>
            </a:extLst>
          </p:cNvPr>
          <p:cNvSpPr/>
          <p:nvPr/>
        </p:nvSpPr>
        <p:spPr>
          <a:xfrm rot="17190896">
            <a:off x="263049" y="478591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8" name="弧形 257">
            <a:extLst>
              <a:ext uri="{FF2B5EF4-FFF2-40B4-BE49-F238E27FC236}">
                <a16:creationId xmlns:a16="http://schemas.microsoft.com/office/drawing/2014/main" id="{DAFA126F-84EE-4B72-8F7C-4FB0689B8A8D}"/>
              </a:ext>
            </a:extLst>
          </p:cNvPr>
          <p:cNvSpPr/>
          <p:nvPr/>
        </p:nvSpPr>
        <p:spPr>
          <a:xfrm rot="17190896">
            <a:off x="263050" y="83136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0" name="弧形 259">
            <a:extLst>
              <a:ext uri="{FF2B5EF4-FFF2-40B4-BE49-F238E27FC236}">
                <a16:creationId xmlns:a16="http://schemas.microsoft.com/office/drawing/2014/main" id="{DCA6F124-BB4B-4B5C-9F5E-67F4C41E143E}"/>
              </a:ext>
            </a:extLst>
          </p:cNvPr>
          <p:cNvSpPr/>
          <p:nvPr/>
        </p:nvSpPr>
        <p:spPr>
          <a:xfrm rot="17190896">
            <a:off x="263048" y="121245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弧形 261">
            <a:extLst>
              <a:ext uri="{FF2B5EF4-FFF2-40B4-BE49-F238E27FC236}">
                <a16:creationId xmlns:a16="http://schemas.microsoft.com/office/drawing/2014/main" id="{79C2A508-26AC-4D7B-BB5B-6B7CC561B37B}"/>
              </a:ext>
            </a:extLst>
          </p:cNvPr>
          <p:cNvSpPr/>
          <p:nvPr/>
        </p:nvSpPr>
        <p:spPr>
          <a:xfrm rot="17190896">
            <a:off x="263049" y="1565235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4" name="弧形 263">
            <a:extLst>
              <a:ext uri="{FF2B5EF4-FFF2-40B4-BE49-F238E27FC236}">
                <a16:creationId xmlns:a16="http://schemas.microsoft.com/office/drawing/2014/main" id="{57D5407A-CAF9-4886-AC50-0FE367C140C3}"/>
              </a:ext>
            </a:extLst>
          </p:cNvPr>
          <p:cNvSpPr/>
          <p:nvPr/>
        </p:nvSpPr>
        <p:spPr>
          <a:xfrm rot="17190896">
            <a:off x="263049" y="1932169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6" name="弧形 265">
            <a:extLst>
              <a:ext uri="{FF2B5EF4-FFF2-40B4-BE49-F238E27FC236}">
                <a16:creationId xmlns:a16="http://schemas.microsoft.com/office/drawing/2014/main" id="{F50C0CCE-4FBA-49E6-AEFD-ECD0F3FEADB6}"/>
              </a:ext>
            </a:extLst>
          </p:cNvPr>
          <p:cNvSpPr/>
          <p:nvPr/>
        </p:nvSpPr>
        <p:spPr>
          <a:xfrm rot="17190896">
            <a:off x="263050" y="2284945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8" name="弧形 267">
            <a:extLst>
              <a:ext uri="{FF2B5EF4-FFF2-40B4-BE49-F238E27FC236}">
                <a16:creationId xmlns:a16="http://schemas.microsoft.com/office/drawing/2014/main" id="{ED6C7E2E-C249-444A-9D01-00BF3C07FDCD}"/>
              </a:ext>
            </a:extLst>
          </p:cNvPr>
          <p:cNvSpPr/>
          <p:nvPr/>
        </p:nvSpPr>
        <p:spPr>
          <a:xfrm rot="17190896">
            <a:off x="263048" y="2666037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弧形 269">
            <a:extLst>
              <a:ext uri="{FF2B5EF4-FFF2-40B4-BE49-F238E27FC236}">
                <a16:creationId xmlns:a16="http://schemas.microsoft.com/office/drawing/2014/main" id="{B4567DEC-A64E-4987-9688-542869DB8CDC}"/>
              </a:ext>
            </a:extLst>
          </p:cNvPr>
          <p:cNvSpPr/>
          <p:nvPr/>
        </p:nvSpPr>
        <p:spPr>
          <a:xfrm rot="17190896">
            <a:off x="263049" y="3018813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弧形 271">
            <a:extLst>
              <a:ext uri="{FF2B5EF4-FFF2-40B4-BE49-F238E27FC236}">
                <a16:creationId xmlns:a16="http://schemas.microsoft.com/office/drawing/2014/main" id="{8801EEE2-1212-4258-BE9B-AB4AAD165CD1}"/>
              </a:ext>
            </a:extLst>
          </p:cNvPr>
          <p:cNvSpPr/>
          <p:nvPr/>
        </p:nvSpPr>
        <p:spPr>
          <a:xfrm rot="17190896">
            <a:off x="260965" y="3403212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4" name="弧形 273">
            <a:extLst>
              <a:ext uri="{FF2B5EF4-FFF2-40B4-BE49-F238E27FC236}">
                <a16:creationId xmlns:a16="http://schemas.microsoft.com/office/drawing/2014/main" id="{F011AC68-31FC-4B80-9B0B-D0B8962F08A9}"/>
              </a:ext>
            </a:extLst>
          </p:cNvPr>
          <p:cNvSpPr/>
          <p:nvPr/>
        </p:nvSpPr>
        <p:spPr>
          <a:xfrm rot="17190896">
            <a:off x="260966" y="375598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弧形 275">
            <a:extLst>
              <a:ext uri="{FF2B5EF4-FFF2-40B4-BE49-F238E27FC236}">
                <a16:creationId xmlns:a16="http://schemas.microsoft.com/office/drawing/2014/main" id="{7A276970-D690-4729-9D98-90F13A4ED463}"/>
              </a:ext>
            </a:extLst>
          </p:cNvPr>
          <p:cNvSpPr/>
          <p:nvPr/>
        </p:nvSpPr>
        <p:spPr>
          <a:xfrm rot="17190896">
            <a:off x="260964" y="413708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弧形 277">
            <a:extLst>
              <a:ext uri="{FF2B5EF4-FFF2-40B4-BE49-F238E27FC236}">
                <a16:creationId xmlns:a16="http://schemas.microsoft.com/office/drawing/2014/main" id="{ED58E86D-47E5-4052-A104-A6F5906751F4}"/>
              </a:ext>
            </a:extLst>
          </p:cNvPr>
          <p:cNvSpPr/>
          <p:nvPr/>
        </p:nvSpPr>
        <p:spPr>
          <a:xfrm rot="17190896">
            <a:off x="260965" y="4489856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8" name="弧形 287">
            <a:extLst>
              <a:ext uri="{FF2B5EF4-FFF2-40B4-BE49-F238E27FC236}">
                <a16:creationId xmlns:a16="http://schemas.microsoft.com/office/drawing/2014/main" id="{C14364BD-214D-4C3B-B331-1934A9EEB7DF}"/>
              </a:ext>
            </a:extLst>
          </p:cNvPr>
          <p:cNvSpPr/>
          <p:nvPr/>
        </p:nvSpPr>
        <p:spPr>
          <a:xfrm rot="17190896">
            <a:off x="264093" y="4878624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弧形 289">
            <a:extLst>
              <a:ext uri="{FF2B5EF4-FFF2-40B4-BE49-F238E27FC236}">
                <a16:creationId xmlns:a16="http://schemas.microsoft.com/office/drawing/2014/main" id="{00C3A976-8B03-41A5-958A-33FDEDF8713B}"/>
              </a:ext>
            </a:extLst>
          </p:cNvPr>
          <p:cNvSpPr/>
          <p:nvPr/>
        </p:nvSpPr>
        <p:spPr>
          <a:xfrm rot="17190896">
            <a:off x="264094" y="5231400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2" name="弧形 291">
            <a:extLst>
              <a:ext uri="{FF2B5EF4-FFF2-40B4-BE49-F238E27FC236}">
                <a16:creationId xmlns:a16="http://schemas.microsoft.com/office/drawing/2014/main" id="{4B61D8DB-8F4E-4EB8-BC80-D30D221C0D3F}"/>
              </a:ext>
            </a:extLst>
          </p:cNvPr>
          <p:cNvSpPr/>
          <p:nvPr/>
        </p:nvSpPr>
        <p:spPr>
          <a:xfrm rot="17190896">
            <a:off x="264092" y="5612492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4" name="弧形 293">
            <a:extLst>
              <a:ext uri="{FF2B5EF4-FFF2-40B4-BE49-F238E27FC236}">
                <a16:creationId xmlns:a16="http://schemas.microsoft.com/office/drawing/2014/main" id="{6DB35C8B-88A2-49F5-B802-58C4980B5DC8}"/>
              </a:ext>
            </a:extLst>
          </p:cNvPr>
          <p:cNvSpPr/>
          <p:nvPr/>
        </p:nvSpPr>
        <p:spPr>
          <a:xfrm rot="17190896">
            <a:off x="264093" y="5965268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弧形 303">
            <a:extLst>
              <a:ext uri="{FF2B5EF4-FFF2-40B4-BE49-F238E27FC236}">
                <a16:creationId xmlns:a16="http://schemas.microsoft.com/office/drawing/2014/main" id="{AB690933-1DB7-4D6F-8E81-7C31CAA3DC8B}"/>
              </a:ext>
            </a:extLst>
          </p:cNvPr>
          <p:cNvSpPr/>
          <p:nvPr/>
        </p:nvSpPr>
        <p:spPr>
          <a:xfrm rot="17190896">
            <a:off x="265019" y="6239495"/>
            <a:ext cx="435428" cy="410493"/>
          </a:xfrm>
          <a:prstGeom prst="arc">
            <a:avLst>
              <a:gd name="adj1" fmla="val 15336461"/>
              <a:gd name="adj2" fmla="val 202210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9" name="文本框 308">
            <a:extLst>
              <a:ext uri="{FF2B5EF4-FFF2-40B4-BE49-F238E27FC236}">
                <a16:creationId xmlns:a16="http://schemas.microsoft.com/office/drawing/2014/main" id="{F9F8757B-A1EC-44C4-9DB0-4474FDD0CAAF}"/>
              </a:ext>
            </a:extLst>
          </p:cNvPr>
          <p:cNvSpPr txBox="1"/>
          <p:nvPr/>
        </p:nvSpPr>
        <p:spPr>
          <a:xfrm>
            <a:off x="1387151" y="590968"/>
            <a:ext cx="96758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</a:rPr>
              <a:t>教     师     节</a:t>
            </a:r>
          </a:p>
        </p:txBody>
      </p:sp>
      <p:sp>
        <p:nvSpPr>
          <p:cNvPr id="310" name="矩形 309">
            <a:extLst>
              <a:ext uri="{FF2B5EF4-FFF2-40B4-BE49-F238E27FC236}">
                <a16:creationId xmlns:a16="http://schemas.microsoft.com/office/drawing/2014/main" id="{B7191962-7CE8-46D8-944E-207C170FDD69}"/>
              </a:ext>
            </a:extLst>
          </p:cNvPr>
          <p:cNvSpPr/>
          <p:nvPr/>
        </p:nvSpPr>
        <p:spPr>
          <a:xfrm rot="5400000">
            <a:off x="9454170" y="2987051"/>
            <a:ext cx="3570208" cy="302623"/>
          </a:xfrm>
          <a:prstGeom prst="rect">
            <a:avLst/>
          </a:prstGeom>
          <a:noFill/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zh-CN" altLang="en-US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老</a:t>
            </a:r>
            <a:endParaRPr lang="en-US" altLang="zh-CN" sz="2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zh-CN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师，您 </a:t>
            </a:r>
            <a:endParaRPr lang="en-US" altLang="zh-CN" sz="2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zh-CN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辛  </a:t>
            </a:r>
            <a:endParaRPr lang="en-US" altLang="zh-CN" sz="2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endParaRPr lang="en-US" altLang="zh-CN" sz="2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zh-CN" altLang="en-US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苦</a:t>
            </a:r>
            <a:endParaRPr lang="en-US" altLang="zh-CN" sz="2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endParaRPr lang="en-US" altLang="zh-CN" sz="2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zh-CN" altLang="en-US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了</a:t>
            </a:r>
          </a:p>
        </p:txBody>
      </p:sp>
      <p:pic>
        <p:nvPicPr>
          <p:cNvPr id="314" name="图片 313">
            <a:extLst>
              <a:ext uri="{FF2B5EF4-FFF2-40B4-BE49-F238E27FC236}">
                <a16:creationId xmlns:a16="http://schemas.microsoft.com/office/drawing/2014/main" id="{0CF92BC5-E707-464F-A504-9026911C5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6" y="477034"/>
            <a:ext cx="810122" cy="1774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5" name="文本框 314">
            <a:extLst>
              <a:ext uri="{FF2B5EF4-FFF2-40B4-BE49-F238E27FC236}">
                <a16:creationId xmlns:a16="http://schemas.microsoft.com/office/drawing/2014/main" id="{1AB409A2-C262-46DA-821D-232220EC4D34}"/>
              </a:ext>
            </a:extLst>
          </p:cNvPr>
          <p:cNvSpPr txBox="1"/>
          <p:nvPr/>
        </p:nvSpPr>
        <p:spPr>
          <a:xfrm>
            <a:off x="1477317" y="769535"/>
            <a:ext cx="553998" cy="15460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</a:rPr>
              <a:t>        蜡炬成灰泪始干，</a:t>
            </a:r>
            <a:endParaRPr lang="en-US" altLang="zh-CN" sz="1200" dirty="0">
              <a:solidFill>
                <a:srgbClr val="FFC000"/>
              </a:solidFill>
            </a:endParaRPr>
          </a:p>
          <a:p>
            <a:r>
              <a:rPr lang="zh-CN" altLang="en-US" sz="1200" dirty="0">
                <a:solidFill>
                  <a:srgbClr val="FFC000"/>
                </a:solidFill>
              </a:rPr>
              <a:t>化作春泥更护花</a:t>
            </a:r>
          </a:p>
        </p:txBody>
      </p:sp>
      <p:sp>
        <p:nvSpPr>
          <p:cNvPr id="316" name="文本框 315">
            <a:extLst>
              <a:ext uri="{FF2B5EF4-FFF2-40B4-BE49-F238E27FC236}">
                <a16:creationId xmlns:a16="http://schemas.microsoft.com/office/drawing/2014/main" id="{94809592-98B4-4416-8AF2-405D898CB865}"/>
              </a:ext>
            </a:extLst>
          </p:cNvPr>
          <p:cNvSpPr txBox="1"/>
          <p:nvPr/>
        </p:nvSpPr>
        <p:spPr>
          <a:xfrm>
            <a:off x="3249738" y="1298854"/>
            <a:ext cx="649947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u="sng" dirty="0">
                <a:solidFill>
                  <a:srgbClr val="00B0F0"/>
                </a:solidFill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       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教师节，旨在肯定教师为教育事业所做的贡献。在</a:t>
            </a:r>
            <a:r>
              <a:rPr lang="zh-CN" altLang="en-US" sz="1000" i="0" u="sng" strike="noStrike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中国近现代史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上，多次以不同的日期作为过教师节。直至</a:t>
            </a:r>
            <a:r>
              <a:rPr lang="en-US" altLang="zh-CN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1985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年，</a:t>
            </a:r>
            <a:r>
              <a:rPr lang="zh-CN" altLang="en-US" sz="1000" i="0" u="sng" strike="noStrike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第六届全国人大常委会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第九次会议通过了</a:t>
            </a:r>
            <a:r>
              <a:rPr lang="zh-CN" altLang="en-US" sz="1000" i="0" u="sng" strike="noStrike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国务院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关于建立教师节的议案，才真正确定了</a:t>
            </a:r>
            <a:r>
              <a:rPr lang="en-US" altLang="zh-CN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1985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年</a:t>
            </a:r>
            <a:r>
              <a:rPr lang="en-US" altLang="zh-CN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9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月</a:t>
            </a:r>
            <a:r>
              <a:rPr lang="en-US" altLang="zh-CN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10</a:t>
            </a:r>
            <a:r>
              <a:rPr lang="zh-CN" altLang="en-US" sz="1000" i="0" u="sng" dirty="0">
                <a:solidFill>
                  <a:srgbClr val="00B0F0"/>
                </a:solidFill>
                <a:effectLst/>
                <a:uFill>
                  <a:solidFill>
                    <a:schemeClr val="tx1">
                      <a:lumMod val="95000"/>
                      <a:lumOff val="5000"/>
                    </a:schemeClr>
                  </a:solidFill>
                </a:uFill>
                <a:latin typeface="arial" panose="020B0604020202020204" pitchFamily="34" charset="0"/>
              </a:rPr>
              <a:t>日为中国第一个教师节。</a:t>
            </a:r>
            <a:endParaRPr lang="zh-CN" altLang="en-US" sz="1000" u="sng" dirty="0">
              <a:solidFill>
                <a:srgbClr val="00B0F0"/>
              </a:solidFill>
              <a:uFill>
                <a:solidFill>
                  <a:schemeClr val="tx1">
                    <a:lumMod val="95000"/>
                    <a:lumOff val="5000"/>
                  </a:schemeClr>
                </a:solidFill>
              </a:uFill>
            </a:endParaRPr>
          </a:p>
        </p:txBody>
      </p:sp>
      <p:pic>
        <p:nvPicPr>
          <p:cNvPr id="324" name="图片 323">
            <a:extLst>
              <a:ext uri="{FF2B5EF4-FFF2-40B4-BE49-F238E27FC236}">
                <a16:creationId xmlns:a16="http://schemas.microsoft.com/office/drawing/2014/main" id="{6B60CC99-2F0D-41F9-A1F9-CC4730EC63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9841" y="692699"/>
            <a:ext cx="534565" cy="485581"/>
          </a:xfrm>
          <a:prstGeom prst="rect">
            <a:avLst/>
          </a:prstGeom>
        </p:spPr>
      </p:pic>
      <p:pic>
        <p:nvPicPr>
          <p:cNvPr id="326" name="图片 325">
            <a:extLst>
              <a:ext uri="{FF2B5EF4-FFF2-40B4-BE49-F238E27FC236}">
                <a16:creationId xmlns:a16="http://schemas.microsoft.com/office/drawing/2014/main" id="{2A495EF8-E448-4BC7-85B9-B3FF2CF9E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51846" y="731818"/>
            <a:ext cx="460537" cy="418336"/>
          </a:xfrm>
          <a:prstGeom prst="rect">
            <a:avLst/>
          </a:prstGeom>
        </p:spPr>
      </p:pic>
      <p:pic>
        <p:nvPicPr>
          <p:cNvPr id="328" name="图片 327">
            <a:extLst>
              <a:ext uri="{FF2B5EF4-FFF2-40B4-BE49-F238E27FC236}">
                <a16:creationId xmlns:a16="http://schemas.microsoft.com/office/drawing/2014/main" id="{6591CEEC-28FE-4D0B-BE26-44005982EC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7373" y="4191068"/>
            <a:ext cx="460537" cy="418336"/>
          </a:xfrm>
          <a:prstGeom prst="rect">
            <a:avLst/>
          </a:prstGeom>
        </p:spPr>
      </p:pic>
      <p:sp>
        <p:nvSpPr>
          <p:cNvPr id="330" name="矩形 329">
            <a:extLst>
              <a:ext uri="{FF2B5EF4-FFF2-40B4-BE49-F238E27FC236}">
                <a16:creationId xmlns:a16="http://schemas.microsoft.com/office/drawing/2014/main" id="{A733B8C8-B767-47AC-B831-35E8170821DB}"/>
              </a:ext>
            </a:extLst>
          </p:cNvPr>
          <p:cNvSpPr/>
          <p:nvPr/>
        </p:nvSpPr>
        <p:spPr>
          <a:xfrm>
            <a:off x="4061342" y="1979320"/>
            <a:ext cx="2510184" cy="435926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1" name="矩形 330">
            <a:extLst>
              <a:ext uri="{FF2B5EF4-FFF2-40B4-BE49-F238E27FC236}">
                <a16:creationId xmlns:a16="http://schemas.microsoft.com/office/drawing/2014/main" id="{FD3AA5D0-B553-46FF-BB6E-FBCEDD5549C2}"/>
              </a:ext>
            </a:extLst>
          </p:cNvPr>
          <p:cNvSpPr/>
          <p:nvPr/>
        </p:nvSpPr>
        <p:spPr>
          <a:xfrm>
            <a:off x="6884046" y="3138361"/>
            <a:ext cx="3700039" cy="312865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矩形 331">
            <a:extLst>
              <a:ext uri="{FF2B5EF4-FFF2-40B4-BE49-F238E27FC236}">
                <a16:creationId xmlns:a16="http://schemas.microsoft.com/office/drawing/2014/main" id="{CCA0A532-FAB4-4883-926A-3C66FE1AC343}"/>
              </a:ext>
            </a:extLst>
          </p:cNvPr>
          <p:cNvSpPr/>
          <p:nvPr/>
        </p:nvSpPr>
        <p:spPr>
          <a:xfrm>
            <a:off x="745246" y="2369897"/>
            <a:ext cx="3184372" cy="185211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3" name="矩形 332">
            <a:extLst>
              <a:ext uri="{FF2B5EF4-FFF2-40B4-BE49-F238E27FC236}">
                <a16:creationId xmlns:a16="http://schemas.microsoft.com/office/drawing/2014/main" id="{F666F9CC-5210-4665-832C-256C78DC6CB6}"/>
              </a:ext>
            </a:extLst>
          </p:cNvPr>
          <p:cNvSpPr/>
          <p:nvPr/>
        </p:nvSpPr>
        <p:spPr>
          <a:xfrm>
            <a:off x="631371" y="4602798"/>
            <a:ext cx="2773371" cy="165989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5" name="直接连接符 334">
            <a:extLst>
              <a:ext uri="{FF2B5EF4-FFF2-40B4-BE49-F238E27FC236}">
                <a16:creationId xmlns:a16="http://schemas.microsoft.com/office/drawing/2014/main" id="{FCE38293-EF4B-4BB7-935C-B763B77D4A92}"/>
              </a:ext>
            </a:extLst>
          </p:cNvPr>
          <p:cNvCxnSpPr/>
          <p:nvPr/>
        </p:nvCxnSpPr>
        <p:spPr>
          <a:xfrm>
            <a:off x="4357503" y="2533338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直接连接符 335">
            <a:extLst>
              <a:ext uri="{FF2B5EF4-FFF2-40B4-BE49-F238E27FC236}">
                <a16:creationId xmlns:a16="http://schemas.microsoft.com/office/drawing/2014/main" id="{E281D3A1-55DC-40C1-A90F-620530DBED36}"/>
              </a:ext>
            </a:extLst>
          </p:cNvPr>
          <p:cNvCxnSpPr/>
          <p:nvPr/>
        </p:nvCxnSpPr>
        <p:spPr>
          <a:xfrm>
            <a:off x="4364723" y="3675591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直接连接符 336">
            <a:extLst>
              <a:ext uri="{FF2B5EF4-FFF2-40B4-BE49-F238E27FC236}">
                <a16:creationId xmlns:a16="http://schemas.microsoft.com/office/drawing/2014/main" id="{580E84E3-4328-4BB3-8F94-A69EAD3A8171}"/>
              </a:ext>
            </a:extLst>
          </p:cNvPr>
          <p:cNvCxnSpPr/>
          <p:nvPr/>
        </p:nvCxnSpPr>
        <p:spPr>
          <a:xfrm>
            <a:off x="4364723" y="2936995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直接连接符 337">
            <a:extLst>
              <a:ext uri="{FF2B5EF4-FFF2-40B4-BE49-F238E27FC236}">
                <a16:creationId xmlns:a16="http://schemas.microsoft.com/office/drawing/2014/main" id="{5565341F-C8C7-4DC6-BC0D-CDBABA93B04C}"/>
              </a:ext>
            </a:extLst>
          </p:cNvPr>
          <p:cNvCxnSpPr/>
          <p:nvPr/>
        </p:nvCxnSpPr>
        <p:spPr>
          <a:xfrm>
            <a:off x="4364723" y="3316398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直接连接符 338">
            <a:extLst>
              <a:ext uri="{FF2B5EF4-FFF2-40B4-BE49-F238E27FC236}">
                <a16:creationId xmlns:a16="http://schemas.microsoft.com/office/drawing/2014/main" id="{2B8615C0-30AE-461F-88DA-F15DAEA2520D}"/>
              </a:ext>
            </a:extLst>
          </p:cNvPr>
          <p:cNvCxnSpPr/>
          <p:nvPr/>
        </p:nvCxnSpPr>
        <p:spPr>
          <a:xfrm>
            <a:off x="4364723" y="4075249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直接连接符 339">
            <a:extLst>
              <a:ext uri="{FF2B5EF4-FFF2-40B4-BE49-F238E27FC236}">
                <a16:creationId xmlns:a16="http://schemas.microsoft.com/office/drawing/2014/main" id="{0ACF9D9E-B9AB-4683-9E37-5CF5E2674C3E}"/>
              </a:ext>
            </a:extLst>
          </p:cNvPr>
          <p:cNvCxnSpPr/>
          <p:nvPr/>
        </p:nvCxnSpPr>
        <p:spPr>
          <a:xfrm>
            <a:off x="4364723" y="4465847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直接连接符 340">
            <a:extLst>
              <a:ext uri="{FF2B5EF4-FFF2-40B4-BE49-F238E27FC236}">
                <a16:creationId xmlns:a16="http://schemas.microsoft.com/office/drawing/2014/main" id="{D70BA657-07B9-4323-8496-68BCBDD39A07}"/>
              </a:ext>
            </a:extLst>
          </p:cNvPr>
          <p:cNvCxnSpPr/>
          <p:nvPr/>
        </p:nvCxnSpPr>
        <p:spPr>
          <a:xfrm>
            <a:off x="4364723" y="4871539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直接连接符 341">
            <a:extLst>
              <a:ext uri="{FF2B5EF4-FFF2-40B4-BE49-F238E27FC236}">
                <a16:creationId xmlns:a16="http://schemas.microsoft.com/office/drawing/2014/main" id="{84EB6A96-CDBC-4A51-A21E-95A61294F1F0}"/>
              </a:ext>
            </a:extLst>
          </p:cNvPr>
          <p:cNvCxnSpPr/>
          <p:nvPr/>
        </p:nvCxnSpPr>
        <p:spPr>
          <a:xfrm>
            <a:off x="4364723" y="5241803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直接连接符 342">
            <a:extLst>
              <a:ext uri="{FF2B5EF4-FFF2-40B4-BE49-F238E27FC236}">
                <a16:creationId xmlns:a16="http://schemas.microsoft.com/office/drawing/2014/main" id="{88CD7E72-FCA3-41B8-8EE3-17B3E98DCC94}"/>
              </a:ext>
            </a:extLst>
          </p:cNvPr>
          <p:cNvCxnSpPr/>
          <p:nvPr/>
        </p:nvCxnSpPr>
        <p:spPr>
          <a:xfrm>
            <a:off x="4364723" y="5623707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直接连接符 343">
            <a:extLst>
              <a:ext uri="{FF2B5EF4-FFF2-40B4-BE49-F238E27FC236}">
                <a16:creationId xmlns:a16="http://schemas.microsoft.com/office/drawing/2014/main" id="{01126BF0-AD3A-47D3-A53E-CAB5ECBC5125}"/>
              </a:ext>
            </a:extLst>
          </p:cNvPr>
          <p:cNvCxnSpPr/>
          <p:nvPr/>
        </p:nvCxnSpPr>
        <p:spPr>
          <a:xfrm>
            <a:off x="4364723" y="6004558"/>
            <a:ext cx="2028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直接连接符 353">
            <a:extLst>
              <a:ext uri="{FF2B5EF4-FFF2-40B4-BE49-F238E27FC236}">
                <a16:creationId xmlns:a16="http://schemas.microsoft.com/office/drawing/2014/main" id="{E0C77C57-87A5-4E0D-9A2F-E6E7006DA742}"/>
              </a:ext>
            </a:extLst>
          </p:cNvPr>
          <p:cNvCxnSpPr/>
          <p:nvPr/>
        </p:nvCxnSpPr>
        <p:spPr>
          <a:xfrm>
            <a:off x="6884046" y="3536955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直接连接符 354">
            <a:extLst>
              <a:ext uri="{FF2B5EF4-FFF2-40B4-BE49-F238E27FC236}">
                <a16:creationId xmlns:a16="http://schemas.microsoft.com/office/drawing/2014/main" id="{461D219A-9108-4395-939D-65D28243BED1}"/>
              </a:ext>
            </a:extLst>
          </p:cNvPr>
          <p:cNvCxnSpPr/>
          <p:nvPr/>
        </p:nvCxnSpPr>
        <p:spPr>
          <a:xfrm>
            <a:off x="6884046" y="3962824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直接连接符 355">
            <a:extLst>
              <a:ext uri="{FF2B5EF4-FFF2-40B4-BE49-F238E27FC236}">
                <a16:creationId xmlns:a16="http://schemas.microsoft.com/office/drawing/2014/main" id="{0D028AD7-DB1C-4261-B0ED-211C4CE2A943}"/>
              </a:ext>
            </a:extLst>
          </p:cNvPr>
          <p:cNvCxnSpPr/>
          <p:nvPr/>
        </p:nvCxnSpPr>
        <p:spPr>
          <a:xfrm>
            <a:off x="6884046" y="4370606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直接连接符 356">
            <a:extLst>
              <a:ext uri="{FF2B5EF4-FFF2-40B4-BE49-F238E27FC236}">
                <a16:creationId xmlns:a16="http://schemas.microsoft.com/office/drawing/2014/main" id="{125B7B06-3661-45F4-9D85-40728A67A512}"/>
              </a:ext>
            </a:extLst>
          </p:cNvPr>
          <p:cNvCxnSpPr/>
          <p:nvPr/>
        </p:nvCxnSpPr>
        <p:spPr>
          <a:xfrm>
            <a:off x="6884046" y="4796475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直接连接符 357">
            <a:extLst>
              <a:ext uri="{FF2B5EF4-FFF2-40B4-BE49-F238E27FC236}">
                <a16:creationId xmlns:a16="http://schemas.microsoft.com/office/drawing/2014/main" id="{1B8541E7-5E7E-4B40-A19C-80D690A8FFD1}"/>
              </a:ext>
            </a:extLst>
          </p:cNvPr>
          <p:cNvCxnSpPr/>
          <p:nvPr/>
        </p:nvCxnSpPr>
        <p:spPr>
          <a:xfrm>
            <a:off x="6884046" y="5168527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直接连接符 358">
            <a:extLst>
              <a:ext uri="{FF2B5EF4-FFF2-40B4-BE49-F238E27FC236}">
                <a16:creationId xmlns:a16="http://schemas.microsoft.com/office/drawing/2014/main" id="{BDF74E23-E925-4491-A71C-09B2C6C854BE}"/>
              </a:ext>
            </a:extLst>
          </p:cNvPr>
          <p:cNvCxnSpPr/>
          <p:nvPr/>
        </p:nvCxnSpPr>
        <p:spPr>
          <a:xfrm>
            <a:off x="6884046" y="5576309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直接连接符 359">
            <a:extLst>
              <a:ext uri="{FF2B5EF4-FFF2-40B4-BE49-F238E27FC236}">
                <a16:creationId xmlns:a16="http://schemas.microsoft.com/office/drawing/2014/main" id="{0E7A6D76-FCA7-4694-9A7A-4D5306C182C8}"/>
              </a:ext>
            </a:extLst>
          </p:cNvPr>
          <p:cNvCxnSpPr/>
          <p:nvPr/>
        </p:nvCxnSpPr>
        <p:spPr>
          <a:xfrm>
            <a:off x="6884046" y="6002178"/>
            <a:ext cx="3700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2" name="图片 361">
            <a:extLst>
              <a:ext uri="{FF2B5EF4-FFF2-40B4-BE49-F238E27FC236}">
                <a16:creationId xmlns:a16="http://schemas.microsoft.com/office/drawing/2014/main" id="{22233929-2689-44D3-B4F0-8F10932FCF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52586" y="5349377"/>
            <a:ext cx="460537" cy="418336"/>
          </a:xfrm>
          <a:prstGeom prst="rect">
            <a:avLst/>
          </a:prstGeom>
        </p:spPr>
      </p:pic>
      <p:cxnSp>
        <p:nvCxnSpPr>
          <p:cNvPr id="364" name="直接连接符 363">
            <a:extLst>
              <a:ext uri="{FF2B5EF4-FFF2-40B4-BE49-F238E27FC236}">
                <a16:creationId xmlns:a16="http://schemas.microsoft.com/office/drawing/2014/main" id="{04F61B20-F1AF-47D4-B2B0-95897B83B983}"/>
              </a:ext>
            </a:extLst>
          </p:cNvPr>
          <p:cNvCxnSpPr/>
          <p:nvPr/>
        </p:nvCxnSpPr>
        <p:spPr>
          <a:xfrm>
            <a:off x="1730175" y="2622996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直接连接符 364">
            <a:extLst>
              <a:ext uri="{FF2B5EF4-FFF2-40B4-BE49-F238E27FC236}">
                <a16:creationId xmlns:a16="http://schemas.microsoft.com/office/drawing/2014/main" id="{2C2A64FC-6285-4E77-BB7B-EA30F400DBE4}"/>
              </a:ext>
            </a:extLst>
          </p:cNvPr>
          <p:cNvCxnSpPr/>
          <p:nvPr/>
        </p:nvCxnSpPr>
        <p:spPr>
          <a:xfrm>
            <a:off x="1549955" y="2871283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直接连接符 365">
            <a:extLst>
              <a:ext uri="{FF2B5EF4-FFF2-40B4-BE49-F238E27FC236}">
                <a16:creationId xmlns:a16="http://schemas.microsoft.com/office/drawing/2014/main" id="{DD52F2A6-0393-4B2B-BE54-04090F60D340}"/>
              </a:ext>
            </a:extLst>
          </p:cNvPr>
          <p:cNvCxnSpPr/>
          <p:nvPr/>
        </p:nvCxnSpPr>
        <p:spPr>
          <a:xfrm>
            <a:off x="1363440" y="3145993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直接连接符 366">
            <a:extLst>
              <a:ext uri="{FF2B5EF4-FFF2-40B4-BE49-F238E27FC236}">
                <a16:creationId xmlns:a16="http://schemas.microsoft.com/office/drawing/2014/main" id="{98932E4A-7FD8-476D-9417-05B967BC264C}"/>
              </a:ext>
            </a:extLst>
          </p:cNvPr>
          <p:cNvCxnSpPr/>
          <p:nvPr/>
        </p:nvCxnSpPr>
        <p:spPr>
          <a:xfrm>
            <a:off x="1123082" y="3434606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直接连接符 367">
            <a:extLst>
              <a:ext uri="{FF2B5EF4-FFF2-40B4-BE49-F238E27FC236}">
                <a16:creationId xmlns:a16="http://schemas.microsoft.com/office/drawing/2014/main" id="{246E1F5B-6D3B-4E33-8815-ADCC2ACEE638}"/>
              </a:ext>
            </a:extLst>
          </p:cNvPr>
          <p:cNvCxnSpPr/>
          <p:nvPr/>
        </p:nvCxnSpPr>
        <p:spPr>
          <a:xfrm>
            <a:off x="883992" y="3711585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直接连接符 368">
            <a:extLst>
              <a:ext uri="{FF2B5EF4-FFF2-40B4-BE49-F238E27FC236}">
                <a16:creationId xmlns:a16="http://schemas.microsoft.com/office/drawing/2014/main" id="{61EEC620-6882-4F75-A06F-7DB71EB94D66}"/>
              </a:ext>
            </a:extLst>
          </p:cNvPr>
          <p:cNvCxnSpPr/>
          <p:nvPr/>
        </p:nvCxnSpPr>
        <p:spPr>
          <a:xfrm>
            <a:off x="677386" y="4002156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直接连接符 369">
            <a:extLst>
              <a:ext uri="{FF2B5EF4-FFF2-40B4-BE49-F238E27FC236}">
                <a16:creationId xmlns:a16="http://schemas.microsoft.com/office/drawing/2014/main" id="{24B8A291-5F17-467D-8D87-0ECC10C83A00}"/>
              </a:ext>
            </a:extLst>
          </p:cNvPr>
          <p:cNvCxnSpPr/>
          <p:nvPr/>
        </p:nvCxnSpPr>
        <p:spPr>
          <a:xfrm>
            <a:off x="649226" y="4833735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直接连接符 370">
            <a:extLst>
              <a:ext uri="{FF2B5EF4-FFF2-40B4-BE49-F238E27FC236}">
                <a16:creationId xmlns:a16="http://schemas.microsoft.com/office/drawing/2014/main" id="{CA44D6CB-795D-48DA-99DC-1297976CFFD3}"/>
              </a:ext>
            </a:extLst>
          </p:cNvPr>
          <p:cNvCxnSpPr/>
          <p:nvPr/>
        </p:nvCxnSpPr>
        <p:spPr>
          <a:xfrm>
            <a:off x="795554" y="5165447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直接连接符 371">
            <a:extLst>
              <a:ext uri="{FF2B5EF4-FFF2-40B4-BE49-F238E27FC236}">
                <a16:creationId xmlns:a16="http://schemas.microsoft.com/office/drawing/2014/main" id="{FB830AB5-8599-49C1-B69A-5BB541B8BB72}"/>
              </a:ext>
            </a:extLst>
          </p:cNvPr>
          <p:cNvCxnSpPr/>
          <p:nvPr/>
        </p:nvCxnSpPr>
        <p:spPr>
          <a:xfrm>
            <a:off x="989378" y="5472386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直接连接符 372">
            <a:extLst>
              <a:ext uri="{FF2B5EF4-FFF2-40B4-BE49-F238E27FC236}">
                <a16:creationId xmlns:a16="http://schemas.microsoft.com/office/drawing/2014/main" id="{C8804E6D-F4D8-46D6-BFAD-E71D7F46CAA5}"/>
              </a:ext>
            </a:extLst>
          </p:cNvPr>
          <p:cNvCxnSpPr/>
          <p:nvPr/>
        </p:nvCxnSpPr>
        <p:spPr>
          <a:xfrm>
            <a:off x="1166404" y="5817667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直接连接符 373">
            <a:extLst>
              <a:ext uri="{FF2B5EF4-FFF2-40B4-BE49-F238E27FC236}">
                <a16:creationId xmlns:a16="http://schemas.microsoft.com/office/drawing/2014/main" id="{8FAB66DE-B0F4-4FCF-8613-E9BD27D09EE8}"/>
              </a:ext>
            </a:extLst>
          </p:cNvPr>
          <p:cNvCxnSpPr/>
          <p:nvPr/>
        </p:nvCxnSpPr>
        <p:spPr>
          <a:xfrm>
            <a:off x="1363440" y="6102022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直接连接符 374">
            <a:extLst>
              <a:ext uri="{FF2B5EF4-FFF2-40B4-BE49-F238E27FC236}">
                <a16:creationId xmlns:a16="http://schemas.microsoft.com/office/drawing/2014/main" id="{7AB3DBA6-736B-4EDF-B373-0667C77954EA}"/>
              </a:ext>
            </a:extLst>
          </p:cNvPr>
          <p:cNvCxnSpPr/>
          <p:nvPr/>
        </p:nvCxnSpPr>
        <p:spPr>
          <a:xfrm>
            <a:off x="489962" y="4429930"/>
            <a:ext cx="2199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7" name="图片 376">
            <a:extLst>
              <a:ext uri="{FF2B5EF4-FFF2-40B4-BE49-F238E27FC236}">
                <a16:creationId xmlns:a16="http://schemas.microsoft.com/office/drawing/2014/main" id="{BF1CA445-D655-4FB1-BE19-E5E74CEC3E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760" y="1923652"/>
            <a:ext cx="1159566" cy="1321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8" name="文本框 377">
            <a:extLst>
              <a:ext uri="{FF2B5EF4-FFF2-40B4-BE49-F238E27FC236}">
                <a16:creationId xmlns:a16="http://schemas.microsoft.com/office/drawing/2014/main" id="{0A8F5826-A785-446B-9ABE-B0865F2E0674}"/>
              </a:ext>
            </a:extLst>
          </p:cNvPr>
          <p:cNvSpPr txBox="1"/>
          <p:nvPr/>
        </p:nvSpPr>
        <p:spPr>
          <a:xfrm>
            <a:off x="3627558" y="3495949"/>
            <a:ext cx="369332" cy="2506585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</a:rPr>
              <a:t>老师，我爱您，希望您永远年轻</a:t>
            </a:r>
          </a:p>
        </p:txBody>
      </p:sp>
      <p:sp>
        <p:nvSpPr>
          <p:cNvPr id="379" name="爆炸形: 14 pt  378">
            <a:extLst>
              <a:ext uri="{FF2B5EF4-FFF2-40B4-BE49-F238E27FC236}">
                <a16:creationId xmlns:a16="http://schemas.microsoft.com/office/drawing/2014/main" id="{8CF239F5-B033-46F5-922E-61BBF7AC7ADF}"/>
              </a:ext>
            </a:extLst>
          </p:cNvPr>
          <p:cNvSpPr/>
          <p:nvPr/>
        </p:nvSpPr>
        <p:spPr>
          <a:xfrm>
            <a:off x="8400519" y="1478474"/>
            <a:ext cx="2730795" cy="1838479"/>
          </a:xfrm>
          <a:prstGeom prst="irregularSeal2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0" name="文本框 379">
            <a:extLst>
              <a:ext uri="{FF2B5EF4-FFF2-40B4-BE49-F238E27FC236}">
                <a16:creationId xmlns:a16="http://schemas.microsoft.com/office/drawing/2014/main" id="{D3BFB7AF-595F-464B-8A5D-42FA02D58E59}"/>
              </a:ext>
            </a:extLst>
          </p:cNvPr>
          <p:cNvSpPr txBox="1"/>
          <p:nvPr/>
        </p:nvSpPr>
        <p:spPr>
          <a:xfrm>
            <a:off x="9080399" y="2079342"/>
            <a:ext cx="17253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/>
              <a:t>老师，这束花送给您，</a:t>
            </a:r>
            <a:endParaRPr lang="en-US" altLang="zh-CN" sz="900" dirty="0"/>
          </a:p>
          <a:p>
            <a:r>
              <a:rPr lang="zh-CN" altLang="en-US" sz="900" dirty="0"/>
              <a:t>愿您永远                                                   </a:t>
            </a:r>
            <a:endParaRPr lang="en-US" altLang="zh-CN" sz="900" dirty="0"/>
          </a:p>
          <a:p>
            <a:r>
              <a:rPr lang="en-US" altLang="zh-CN" sz="1100" b="1" dirty="0">
                <a:solidFill>
                  <a:srgbClr val="FF0000"/>
                </a:solidFill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</a:rPr>
              <a:t>幸福</a:t>
            </a:r>
          </a:p>
        </p:txBody>
      </p:sp>
      <p:pic>
        <p:nvPicPr>
          <p:cNvPr id="384" name="图片 383">
            <a:extLst>
              <a:ext uri="{FF2B5EF4-FFF2-40B4-BE49-F238E27FC236}">
                <a16:creationId xmlns:a16="http://schemas.microsoft.com/office/drawing/2014/main" id="{C6368060-7832-490C-BF39-607685097C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69" y="6234669"/>
            <a:ext cx="6144482" cy="341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6" name="图片 385">
            <a:extLst>
              <a:ext uri="{FF2B5EF4-FFF2-40B4-BE49-F238E27FC236}">
                <a16:creationId xmlns:a16="http://schemas.microsoft.com/office/drawing/2014/main" id="{A6BEB1B4-FCA9-4E6E-8ACB-7C1B5D7221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054" y="6234992"/>
            <a:ext cx="5501471" cy="341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0035331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295</TotalTime>
  <Words>113</Words>
  <Application>Microsoft Office PowerPoint</Application>
  <PresentationFormat>宽屏</PresentationFormat>
  <Paragraphs>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arial</vt:lpstr>
      <vt:lpstr>Trebuchet MS</vt:lpstr>
      <vt:lpstr>Wingdings 3</vt:lpstr>
      <vt:lpstr>平面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  师  节</dc:title>
  <dc:creator>M- Mark</dc:creator>
  <cp:lastModifiedBy>M- Mark</cp:lastModifiedBy>
  <cp:revision>23</cp:revision>
  <dcterms:created xsi:type="dcterms:W3CDTF">2020-09-05T10:01:29Z</dcterms:created>
  <dcterms:modified xsi:type="dcterms:W3CDTF">2020-10-01T04:41:53Z</dcterms:modified>
</cp:coreProperties>
</file>